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0" r:id="rId1"/>
    <p:sldMasterId id="2147483908" r:id="rId2"/>
    <p:sldMasterId id="2147484025" r:id="rId3"/>
  </p:sldMasterIdLst>
  <p:notesMasterIdLst>
    <p:notesMasterId r:id="rId16"/>
  </p:notesMasterIdLst>
  <p:handoutMasterIdLst>
    <p:handoutMasterId r:id="rId17"/>
  </p:handoutMasterIdLst>
  <p:sldIdLst>
    <p:sldId id="278" r:id="rId4"/>
    <p:sldId id="282" r:id="rId5"/>
    <p:sldId id="283" r:id="rId6"/>
    <p:sldId id="284" r:id="rId7"/>
    <p:sldId id="285" r:id="rId8"/>
    <p:sldId id="286" r:id="rId9"/>
    <p:sldId id="289" r:id="rId10"/>
    <p:sldId id="287" r:id="rId11"/>
    <p:sldId id="288" r:id="rId12"/>
    <p:sldId id="290" r:id="rId13"/>
    <p:sldId id="291" r:id="rId14"/>
    <p:sldId id="29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7CE2"/>
    <a:srgbClr val="2A186E"/>
    <a:srgbClr val="D3211C"/>
    <a:srgbClr val="1E53A2"/>
    <a:srgbClr val="E02317"/>
    <a:srgbClr val="790D79"/>
    <a:srgbClr val="2A1772"/>
    <a:srgbClr val="FFFFFF"/>
    <a:srgbClr val="330F7B"/>
    <a:srgbClr val="D46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75" autoAdjust="0"/>
    <p:restoredTop sz="96126" autoAdjust="0"/>
  </p:normalViewPr>
  <p:slideViewPr>
    <p:cSldViewPr snapToGrid="0">
      <p:cViewPr varScale="1">
        <p:scale>
          <a:sx n="115" d="100"/>
          <a:sy n="115" d="100"/>
        </p:scale>
        <p:origin x="216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9BA8DB-66EE-4BA1-B09D-7389E827F5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7D273-4651-49D8-B738-EBF405BFEB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3E0D1-42CF-48D4-BFC7-05807661B4FC}" type="datetimeFigureOut">
              <a:rPr lang="en-US" smtClean="0"/>
              <a:t>3/28/26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9BE00-1037-4996-9D17-50B70CAD52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829E38-530E-4875-8CCA-B8B502DE7D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6F726-6C88-49F9-8A17-B3D66C5A1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6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FDCF8-25B1-4534-91D9-DBB5C323544E}" type="datetimeFigureOut">
              <a:rPr lang="en-IN" smtClean="0"/>
              <a:t>28/03/26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38D0E-4C85-4D0F-8788-BEBC5C025B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1559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47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909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98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201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230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04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94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31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292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332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454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8364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738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55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234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84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5945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25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727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289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364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314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0056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754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4120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167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5117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3631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1603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6358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33352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568792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254116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30007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966716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295423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3383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9743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382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186284" y="418665"/>
            <a:ext cx="4167350" cy="686803"/>
            <a:chOff x="6455844" y="2546168"/>
            <a:chExt cx="921572" cy="94830"/>
          </a:xfrm>
          <a:solidFill>
            <a:srgbClr val="E02317"/>
          </a:solidFill>
        </p:grpSpPr>
        <p:sp>
          <p:nvSpPr>
            <p:cNvPr id="5" name="Rounded Rectangle 4"/>
            <p:cNvSpPr/>
            <p:nvPr/>
          </p:nvSpPr>
          <p:spPr>
            <a:xfrm>
              <a:off x="6730543" y="2546168"/>
              <a:ext cx="646873" cy="9483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455844" y="2546168"/>
              <a:ext cx="191810" cy="9483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755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389149" y="1471043"/>
            <a:ext cx="11413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0" kern="1200" dirty="0">
                <a:solidFill>
                  <a:schemeClr val="accent1">
                    <a:lumMod val="75000"/>
                  </a:schemeClr>
                </a:solidFill>
                <a:effectLst/>
                <a:latin typeface="Bahnschrift SemiBold SemiConden" panose="020B0502040204020203" pitchFamily="34" charset="0"/>
                <a:ea typeface="+mn-ea"/>
                <a:cs typeface="+mn-cs"/>
              </a:rPr>
              <a:t>International Conference on Materials and System Engineering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4916213" y="2680184"/>
            <a:ext cx="23104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Bahnschrift" panose="020B0502040204020203" pitchFamily="34" charset="0"/>
              </a:rPr>
              <a:t>In association with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995482" y="4798439"/>
            <a:ext cx="6151880" cy="612962"/>
          </a:xfrm>
        </p:spPr>
        <p:txBody>
          <a:bodyPr>
            <a:noAutofit/>
          </a:bodyPr>
          <a:lstStyle>
            <a:lvl1pPr algn="ctr">
              <a:defRPr sz="2800" b="1">
                <a:latin typeface="Bahnschrift" panose="020B0502040204020203" pitchFamily="34" charset="0"/>
              </a:defRPr>
            </a:lvl1pPr>
          </a:lstStyle>
          <a:p>
            <a:r>
              <a:rPr lang="en-US" dirty="0"/>
              <a:t>Paper Title</a:t>
            </a:r>
            <a:endParaRPr lang="en-IN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5212743" y="1028620"/>
            <a:ext cx="1199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Bahnschrift" panose="020B0502040204020203" pitchFamily="34" charset="0"/>
              </a:rPr>
              <a:t>organizes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230663" y="594531"/>
            <a:ext cx="5163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algn="ctr" defTabSz="914400" rtl="0" eaLnBrk="1" latinLnBrk="0" hangingPunct="1"/>
            <a:r>
              <a:rPr lang="en-US" sz="2400" kern="1200" dirty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SJB Institute of Technology, Bengaluru, India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3497566" y="157257"/>
            <a:ext cx="4603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Franklin Gothic Medium Cond" panose="020B0606030402020204" pitchFamily="34" charset="0"/>
              </a:rPr>
              <a:t>Department</a:t>
            </a:r>
            <a:r>
              <a:rPr lang="en-US" sz="2400" baseline="0" dirty="0">
                <a:latin typeface="Franklin Gothic Medium Cond" panose="020B0606030402020204" pitchFamily="34" charset="0"/>
              </a:rPr>
              <a:t> of Mechanical Engineering</a:t>
            </a:r>
            <a:endParaRPr lang="en-U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" y="89017"/>
            <a:ext cx="1306799" cy="1438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362" y="3079007"/>
            <a:ext cx="2795556" cy="8954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038" y="-44824"/>
            <a:ext cx="2482635" cy="15723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0567"/>
            <a:ext cx="12192000" cy="24196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33" y="2307471"/>
            <a:ext cx="1919909" cy="2557593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E455491B-09DB-4E3F-9CE0-5F2C4502A8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t="21260" r="15549" b="30325"/>
          <a:stretch/>
        </p:blipFill>
        <p:spPr bwMode="auto">
          <a:xfrm>
            <a:off x="4834895" y="2859697"/>
            <a:ext cx="2955054" cy="137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 userDrawn="1"/>
        </p:nvSpPr>
        <p:spPr>
          <a:xfrm>
            <a:off x="4834895" y="2074139"/>
            <a:ext cx="2209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0" i="0" kern="1200" dirty="0">
                <a:solidFill>
                  <a:schemeClr val="accent1">
                    <a:lumMod val="75000"/>
                  </a:schemeClr>
                </a:solidFill>
                <a:effectLst/>
                <a:latin typeface="Bahnschrift SemiBold SemiConden" panose="020B0502040204020203" pitchFamily="34" charset="0"/>
                <a:ea typeface="+mn-ea"/>
                <a:cs typeface="+mn-cs"/>
              </a:rPr>
              <a:t>(ICMSE 2021)</a:t>
            </a:r>
          </a:p>
        </p:txBody>
      </p:sp>
    </p:spTree>
    <p:extLst>
      <p:ext uri="{BB962C8B-B14F-4D97-AF65-F5344CB8AC3E}">
        <p14:creationId xmlns:p14="http://schemas.microsoft.com/office/powerpoint/2010/main" val="24895970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sz="quarter" idx="10" hasCustomPrompt="1"/>
          </p:nvPr>
        </p:nvSpPr>
        <p:spPr>
          <a:xfrm>
            <a:off x="335280" y="1872558"/>
            <a:ext cx="11338560" cy="459361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1077913" y="569913"/>
            <a:ext cx="5659437" cy="671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422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4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48355-D55A-427C-B657-2ABE0108A9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16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1" r:id="rId2"/>
    <p:sldLayoutId id="2147483910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449D294-A201-4C30-9E1B-D9E563DC9A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160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3651" r:id="rId18"/>
    <p:sldLayoutId id="2147483653" r:id="rId19"/>
    <p:sldLayoutId id="2147483654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073362" y="4737784"/>
            <a:ext cx="6151880" cy="6129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E67F2-D0B4-4282-87B0-921BD3A25174}"/>
              </a:ext>
            </a:extLst>
          </p:cNvPr>
          <p:cNvSpPr txBox="1"/>
          <p:nvPr/>
        </p:nvSpPr>
        <p:spPr>
          <a:xfrm>
            <a:off x="2803153" y="5350746"/>
            <a:ext cx="7100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1 Name                                                     Affiliation</a:t>
            </a:r>
          </a:p>
          <a:p>
            <a:pPr marL="342900" indent="-342900" algn="ctr">
              <a:buFontTx/>
              <a:buAutoNum type="arabicPeriod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2 Name                                                     Affiliation</a:t>
            </a:r>
          </a:p>
          <a:p>
            <a:pPr marL="342900" indent="-342900" algn="ctr">
              <a:buFontTx/>
              <a:buAutoNum type="arabicPeriod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3 Name                                                     Affiliation</a:t>
            </a:r>
          </a:p>
          <a:p>
            <a:pPr marL="342900" indent="-342900" algn="ctr">
              <a:buFontTx/>
              <a:buAutoNum type="arabicPeriod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4 Name                                                     Affiliation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E786E333-3B21-40F3-B3D0-F2A6FD16ABAA}"/>
              </a:ext>
            </a:extLst>
          </p:cNvPr>
          <p:cNvSpPr txBox="1">
            <a:spLocks/>
          </p:cNvSpPr>
          <p:nvPr/>
        </p:nvSpPr>
        <p:spPr>
          <a:xfrm>
            <a:off x="3020060" y="430036"/>
            <a:ext cx="6151880" cy="6129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06C2889-BE37-4BE2-BE94-0E3CFAA956A6}"/>
              </a:ext>
            </a:extLst>
          </p:cNvPr>
          <p:cNvSpPr txBox="1">
            <a:spLocks/>
          </p:cNvSpPr>
          <p:nvPr/>
        </p:nvSpPr>
        <p:spPr>
          <a:xfrm>
            <a:off x="2803153" y="430036"/>
            <a:ext cx="6151880" cy="6129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ECDAA6-458A-49D3-B67B-0FB1D4F491A4}"/>
              </a:ext>
            </a:extLst>
          </p:cNvPr>
          <p:cNvSpPr txBox="1"/>
          <p:nvPr/>
        </p:nvSpPr>
        <p:spPr>
          <a:xfrm>
            <a:off x="2803153" y="2059938"/>
            <a:ext cx="6093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287CE2"/>
                </a:solidFill>
              </a:rPr>
              <a:t>6th International Conference on Advances in Information Communication Technology &amp; Computing (AICTC – 2026)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A30E51-38BE-400F-955B-3D956103C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846" y="225396"/>
            <a:ext cx="2401033" cy="1347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B23AD-2373-C9FF-ACDE-48EB80EC8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552" y="-66694"/>
            <a:ext cx="2300958" cy="2163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65A3A7-2AEE-84AB-4D3D-A5808ECED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22" y="3254080"/>
            <a:ext cx="1539705" cy="156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3727B5-37CF-DDDE-151F-1B1CDAB88C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330" y="225396"/>
            <a:ext cx="2072739" cy="15826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541F9F-A87F-6426-BAE3-C34136F58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69" y="170800"/>
            <a:ext cx="1641707" cy="15826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FB08F8-B53F-B086-43EA-F90898087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663" y="225396"/>
            <a:ext cx="1720695" cy="13780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24EE9B-A89B-2C1B-E414-546576430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3" y="225396"/>
            <a:ext cx="1720695" cy="134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4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9096" y="941227"/>
            <a:ext cx="198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Abstract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2068544" y="1551508"/>
            <a:ext cx="2661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080901" y="2200983"/>
            <a:ext cx="36837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Literature Survey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8544" y="2794731"/>
            <a:ext cx="3888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Problem Definition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83397" y="3464294"/>
            <a:ext cx="2864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Proposed 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8544" y="4127683"/>
            <a:ext cx="5364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Methodology &amp; Implementation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119096" y="4758051"/>
            <a:ext cx="4502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Results &amp; Discussions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2119802" y="5387439"/>
            <a:ext cx="2250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19096" y="5910659"/>
            <a:ext cx="2495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References</a:t>
            </a:r>
            <a:endParaRPr lang="en-US" sz="2800" b="1" dirty="0"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55960" y="418007"/>
            <a:ext cx="1563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2A186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22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3854" y="445117"/>
            <a:ext cx="198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Abstract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93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0382" y="598197"/>
            <a:ext cx="2661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4081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41999" y="537553"/>
            <a:ext cx="36837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Literature Survey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92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51820" y="586552"/>
            <a:ext cx="3888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Problem Definition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86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6052" y="545997"/>
            <a:ext cx="2864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Proposed 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3554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7965" y="596543"/>
            <a:ext cx="5364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Methodology &amp; Implementation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92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5989" y="507064"/>
            <a:ext cx="4502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Results &amp; Discussions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61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74287" y="650069"/>
            <a:ext cx="2250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0631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44398" y="638268"/>
            <a:ext cx="2495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28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References</a:t>
            </a:r>
            <a:endParaRPr lang="en-US" sz="2800" b="1" dirty="0"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78BE4-E71A-4AE6-8999-30644C9071D1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70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6086" y="2695529"/>
            <a:ext cx="3574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4800" b="1" i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Thank you</a:t>
            </a:r>
            <a:endParaRPr lang="en-US" sz="4800" b="1" i="1" dirty="0"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71008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</TotalTime>
  <Words>79</Words>
  <Application>Microsoft Macintosh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Bahnschrift</vt:lpstr>
      <vt:lpstr>Bahnschrift SemiBold SemiConden</vt:lpstr>
      <vt:lpstr>Calibri</vt:lpstr>
      <vt:lpstr>Calibri Light</vt:lpstr>
      <vt:lpstr>Franklin Gothic Medium Cond</vt:lpstr>
      <vt:lpstr>Times New Roman</vt:lpstr>
      <vt:lpstr>Trebuchet MS</vt:lpstr>
      <vt:lpstr>Wingdings 3</vt:lpstr>
      <vt:lpstr>1_Custom Design</vt:lpstr>
      <vt:lpstr>Custom Design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Renjith</dc:creator>
  <cp:lastModifiedBy>dr.vishalgoar@btu.ac.in</cp:lastModifiedBy>
  <cp:revision>75</cp:revision>
  <dcterms:created xsi:type="dcterms:W3CDTF">2020-06-22T11:06:50Z</dcterms:created>
  <dcterms:modified xsi:type="dcterms:W3CDTF">2026-03-28T10:07:47Z</dcterms:modified>
</cp:coreProperties>
</file>